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967A-1463-46F4-A884-454CFCAC65CC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2D87-57F6-4961-B5D6-6CACC05673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20191002_0900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92696"/>
            <a:ext cx="3888432" cy="59046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84368" y="692696"/>
            <a:ext cx="1080120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Année scolaire, trimestre concerné, numéro d’avis du trimestre et date</a:t>
            </a:r>
            <a:endParaRPr lang="fr-FR" sz="1100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7308304" y="980728"/>
            <a:ext cx="576064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79512" y="548680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  Le montant de votre facture est exigible dès le début de chaque trimestre. Cependant, l’établissement laisse aux familles 10 à 15 jours à compter d’émission des factures pour régler le trimestre.</a:t>
            </a:r>
          </a:p>
          <a:p>
            <a:pPr algn="just"/>
            <a:r>
              <a:rPr lang="fr-FR" sz="1200" dirty="0" smtClean="0"/>
              <a:t>Les familles qui rencontreraient des difficultés de paiement sont invitées à prendre contact avec le service de gestion de l’établissement. 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 smtClean="0"/>
              <a:t>  A compter du 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septembre 2019 le règlement de la cantine peut aussi se faire en ligne en se connectant sur le site </a:t>
            </a:r>
            <a:r>
              <a:rPr lang="fr-FR" sz="1200" b="1" u="sng" dirty="0" err="1"/>
              <a:t>T</a:t>
            </a:r>
            <a:r>
              <a:rPr lang="fr-FR" sz="1200" b="1" u="sng" dirty="0" err="1" smtClean="0"/>
              <a:t>éléservices</a:t>
            </a:r>
            <a:r>
              <a:rPr lang="fr-FR" sz="1200" dirty="0" smtClean="0"/>
              <a:t> de l’établissement.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 smtClean="0"/>
              <a:t>  Des codes d’accès vous ont été adressés par mail ou courrier. En cas de perte des codes d’accès au </a:t>
            </a:r>
            <a:r>
              <a:rPr lang="fr-FR" sz="1200" dirty="0" err="1" smtClean="0"/>
              <a:t>Téléservices</a:t>
            </a:r>
            <a:r>
              <a:rPr lang="fr-FR" sz="1200" dirty="0" smtClean="0"/>
              <a:t> , n’hésitez  pas à les redemander en adressant un mail à l’adresse : ……..</a:t>
            </a:r>
          </a:p>
          <a:p>
            <a:pPr algn="just"/>
            <a:endParaRPr lang="fr-FR" sz="1200" dirty="0"/>
          </a:p>
          <a:p>
            <a:pPr algn="just"/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436096" y="4581128"/>
            <a:ext cx="2051720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NOUVEAUTE 2019 : </a:t>
            </a:r>
          </a:p>
          <a:p>
            <a:pPr algn="ctr"/>
            <a:r>
              <a:rPr lang="fr-FR" sz="1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TELEPAIEMENT</a:t>
            </a:r>
            <a:endParaRPr lang="fr-FR" sz="16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5796136" y="3212976"/>
            <a:ext cx="288032" cy="136815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812360" y="1988840"/>
            <a:ext cx="1331640" cy="12772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Détails de la facturation </a:t>
            </a:r>
            <a:r>
              <a:rPr lang="fr-FR" sz="1100" dirty="0" smtClean="0"/>
              <a:t>:</a:t>
            </a:r>
          </a:p>
          <a:p>
            <a:r>
              <a:rPr lang="fr-FR" sz="1100" u="sng" dirty="0" smtClean="0"/>
              <a:t>En débit </a:t>
            </a:r>
            <a:r>
              <a:rPr lang="fr-FR" sz="1100" dirty="0" smtClean="0"/>
              <a:t>: ce qui est à payer</a:t>
            </a:r>
          </a:p>
          <a:p>
            <a:r>
              <a:rPr lang="fr-FR" sz="1100" u="sng" dirty="0" smtClean="0"/>
              <a:t>En crédit </a:t>
            </a:r>
            <a:r>
              <a:rPr lang="fr-FR" sz="1100" dirty="0" smtClean="0"/>
              <a:t>: les aides ou remises diverses.</a:t>
            </a:r>
            <a:endParaRPr lang="fr-FR" sz="1100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 flipV="1">
            <a:off x="6660232" y="2420888"/>
            <a:ext cx="1224136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763688" y="4221088"/>
            <a:ext cx="2016224" cy="19543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100" u="sng" dirty="0" smtClean="0"/>
              <a:t>Si vous avez quelque chose à payer</a:t>
            </a:r>
            <a:r>
              <a:rPr lang="fr-FR" sz="1100" dirty="0" smtClean="0"/>
              <a:t>, il est porté ici la mention « à votre charge » suivi du montant à régler.</a:t>
            </a:r>
          </a:p>
          <a:p>
            <a:pPr algn="just"/>
            <a:r>
              <a:rPr lang="fr-FR" sz="1100" u="sng" dirty="0" smtClean="0"/>
              <a:t>Si l’établissement vous doit quelque chose</a:t>
            </a:r>
            <a:r>
              <a:rPr lang="fr-FR" sz="1100" dirty="0" smtClean="0"/>
              <a:t>, la mention « à percevoir » est indiquée suivie du montant qui sera versé en fin de trimestre sous réserve qu’aucune modification ne soit faite. </a:t>
            </a:r>
            <a:endParaRPr lang="fr-FR" sz="11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843808" y="2852936"/>
            <a:ext cx="2168624" cy="1368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740352" y="3429000"/>
            <a:ext cx="1224136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smtClean="0"/>
              <a:t>Si vous avez opté pour le prélèvement automatique</a:t>
            </a:r>
            <a:r>
              <a:rPr lang="fr-FR" sz="1100" dirty="0" smtClean="0"/>
              <a:t>, la facture vous est transmise </a:t>
            </a:r>
            <a:r>
              <a:rPr lang="fr-FR" sz="1100" u="sng" dirty="0" smtClean="0"/>
              <a:t>pour information</a:t>
            </a:r>
            <a:r>
              <a:rPr lang="fr-FR" sz="1100" dirty="0" smtClean="0"/>
              <a:t>.</a:t>
            </a:r>
          </a:p>
          <a:p>
            <a:pPr algn="just"/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RIEN PAYER</a:t>
            </a:r>
            <a:endParaRPr lang="fr-FR" sz="1100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H="1" flipV="1">
            <a:off x="6876256" y="2996952"/>
            <a:ext cx="864096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115616" y="1886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MIEUX COMPRENDRE VOTRE FACTURE DE DEMI-PENSION OU INTERNAT</a:t>
            </a:r>
            <a:endParaRPr lang="fr-F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202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intend1</dc:creator>
  <cp:lastModifiedBy>intend1</cp:lastModifiedBy>
  <cp:revision>9</cp:revision>
  <dcterms:created xsi:type="dcterms:W3CDTF">2019-10-02T07:30:58Z</dcterms:created>
  <dcterms:modified xsi:type="dcterms:W3CDTF">2019-10-02T08:29:38Z</dcterms:modified>
</cp:coreProperties>
</file>